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60" r:id="rId3"/>
    <p:sldId id="261" r:id="rId4"/>
    <p:sldId id="263" r:id="rId5"/>
    <p:sldId id="265" r:id="rId6"/>
    <p:sldId id="266" r:id="rId7"/>
    <p:sldId id="269" r:id="rId8"/>
    <p:sldId id="270" r:id="rId9"/>
    <p:sldId id="271" r:id="rId10"/>
    <p:sldId id="259" r:id="rId11"/>
    <p:sldId id="273" r:id="rId12"/>
    <p:sldId id="272" r:id="rId13"/>
    <p:sldId id="275" r:id="rId14"/>
    <p:sldId id="274" r:id="rId15"/>
    <p:sldId id="256" r:id="rId16"/>
    <p:sldId id="258" r:id="rId17"/>
  </p:sldIdLst>
  <p:sldSz cx="12192000" cy="6858000"/>
  <p:notesSz cx="6858000" cy="9144000"/>
  <p:defaultTextStyle>
    <a:defPPr>
      <a:defRPr lang="pt-S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BC4DF36-013B-44D4-8A6A-82940786DA82}">
          <p14:sldIdLst>
            <p14:sldId id="257"/>
            <p14:sldId id="260"/>
            <p14:sldId id="261"/>
            <p14:sldId id="263"/>
            <p14:sldId id="265"/>
          </p14:sldIdLst>
        </p14:section>
        <p14:section name="Indice" id="{3E0744B6-6059-4FE7-A335-3255A625E633}">
          <p14:sldIdLst>
            <p14:sldId id="266"/>
          </p14:sldIdLst>
        </p14:section>
        <p14:section name="Resumo" id="{23ABA664-ED38-48E5-866E-90D16E89E101}">
          <p14:sldIdLst>
            <p14:sldId id="269"/>
            <p14:sldId id="270"/>
          </p14:sldIdLst>
        </p14:section>
        <p14:section name="Palavra-Chave" id="{037C3AD4-0DE6-4A44-85E3-6362237E2C72}">
          <p14:sldIdLst>
            <p14:sldId id="271"/>
          </p14:sldIdLst>
        </p14:section>
        <p14:section name="Fundamentação do projeto" id="{82E39305-1EBD-4360-94A9-46CF58B0CDFB}">
          <p14:sldIdLst>
            <p14:sldId id="259"/>
          </p14:sldIdLst>
        </p14:section>
        <p14:section name="Enqua. Teorico" id="{FCE87974-254D-4A62-BF9A-91D51C449BDE}">
          <p14:sldIdLst>
            <p14:sldId id="273"/>
            <p14:sldId id="272"/>
            <p14:sldId id="275"/>
            <p14:sldId id="274"/>
            <p14:sldId id="256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res major" initials="am" lastIdx="5" clrIdx="0">
    <p:extLst>
      <p:ext uri="{19B8F6BF-5375-455C-9EA6-DF929625EA0E}">
        <p15:presenceInfo xmlns:p15="http://schemas.microsoft.com/office/powerpoint/2012/main" userId="8ba6539f6b7035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3446"/>
    <a:srgbClr val="0519AB"/>
    <a:srgbClr val="CA0822"/>
    <a:srgbClr val="FFFFFF"/>
    <a:srgbClr val="D20119"/>
    <a:srgbClr val="E6E6E6"/>
    <a:srgbClr val="262626"/>
    <a:srgbClr val="000F2E"/>
    <a:srgbClr val="B5863B"/>
    <a:srgbClr val="E6B2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6" autoAdjust="0"/>
    <p:restoredTop sz="94660"/>
  </p:normalViewPr>
  <p:slideViewPr>
    <p:cSldViewPr snapToGrid="0">
      <p:cViewPr varScale="1">
        <p:scale>
          <a:sx n="60" d="100"/>
          <a:sy n="60" d="100"/>
        </p:scale>
        <p:origin x="38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28293-C50A-478D-89F5-F27DAB0AB389}" type="datetimeFigureOut">
              <a:rPr lang="pt-PT" smtClean="0"/>
              <a:t>10/05/2022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72FD4-55CD-49F1-9E97-0A68D92051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945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72FD4-55CD-49F1-9E97-0A68D9205103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882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543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837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95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977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942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72FD4-55CD-49F1-9E97-0A68D9205103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22958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174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59ED1-3D23-500C-B0E7-15515EC4C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73D2B4-64E0-035C-7893-31021EE6E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BD37548-30D9-36FC-4F38-216A694C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10/05/2022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2D52C05-CD71-FA67-1FE4-6197BE58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E20DBA-E15A-9089-790F-E4BD7DD5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583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FD39C-8E80-F6C8-43ED-573185A0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BB72AA1-A0DD-2B16-BCC9-EB380E8ED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0900D94-D71B-DAF9-7C87-9A650765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10/05/2022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A793E7-D9F6-93ED-BB31-802DE7BF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62575BF-4771-2EE0-A3B7-4CAE233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54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6801E0-48AC-9502-DDE6-CBB3B4005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C9A0C46-0997-8417-7D7C-73AD9BFC2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BF861D2-4C94-BDA5-1561-4DD1033C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10/05/2022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E9BAB9-4CED-84B9-3B5B-58A47F45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C6BBF0E-036C-EE17-0DC7-0383FD54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6528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DEFF2-4510-9BA4-D89A-541652C8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23DCB2-6379-176E-510D-1EE5C0589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EEE9EE7-407A-101A-4C56-F5AB313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10/05/2022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2834F1-5033-1C1B-34FD-CAA088E9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5FD200-B3EF-7D80-CE3D-CACCE231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419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5D40B-5CA6-73CE-3F39-729981DE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E719153-FDD6-F678-3E3B-72E2EE382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03DCFF2-88B4-F52A-FE52-88661D6CC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10/05/2022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57E7784-4A4D-9486-021E-668C9F21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171F649-7119-E1A9-A501-C9282F02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318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044CB-B154-FAD3-3958-8311C427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8F8AEA-E09D-67D8-6B44-130EC223B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7F8BE9A-831C-B8CA-7406-42F0F046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1A15F8A-0D3E-9D83-F430-65034B0F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10/05/2022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813A643-656F-F46B-C176-2E272B64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D088B53-A890-71AC-B2D7-00BBDDAC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473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A723B-8C1B-0D4C-FBB2-CF8D3F7C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2D4D787-639E-5CC6-070E-C3BF23012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FF77789-5AA3-A650-D97C-BF8042C65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BD4E1F8-EC2B-D534-B930-A38A152CF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00F6125-0231-8E13-C464-5F75F8B1F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7CD9F9F-4F54-CAFC-523F-B77E0FD5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10/05/2022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6281072-5CFB-510F-8F7E-FDD98AAF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5F429F2-6C62-A0D8-09FA-365C7671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753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562B9-D446-CA1B-2E62-0482DDBF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9B8FECF-8090-84EF-6B3B-2BDA13D6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10/05/2022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DD9D931-8011-3FC2-4D24-17E6E4A1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5197710-F640-27A4-60F5-75F5D8D8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546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A1A8364-88E8-B14B-6A05-FF4C1151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10/05/2022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7061144-75C2-0EE0-9EF6-EFE9C7F3E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6D730C3-D9D3-134A-F5F6-4E775509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839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16304-E15A-CE27-0D6C-BBDFACF5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B2C4569-00C8-40EF-7D59-2847345F4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EB8FE6B-6C13-8809-E5F2-461ACA1AB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7F49C42-63A9-A125-2F1D-F307B72B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10/05/2022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AA2349-4515-D135-492B-C7330660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82E7EB7-C77F-0258-ED14-7FC985B6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482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1A00C-46CB-7423-CD55-F6E78DE0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10B30B5-4B64-EB64-E401-1DA49B249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5D0DE4-CBDA-AA34-8E88-05B8BE3CC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936A1A9-0CFE-AAE1-D5E8-71AD4DAC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5F98-8507-4395-9B50-BA339B80AF66}" type="datetimeFigureOut">
              <a:rPr lang="pt-PT" smtClean="0"/>
              <a:t>10/05/2022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E1D0317-1DB7-23AA-5E39-909FC5A2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D345C89-25D9-6CFD-6494-E567EA72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288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36015BE-2E82-26E3-EED0-0A6159B3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CAC99A1-ED17-1358-128A-015BC4402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5E6A962-2F39-5F6A-9EE8-D5C0BC44D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E5F98-8507-4395-9B50-BA339B80AF66}" type="datetimeFigureOut">
              <a:rPr lang="pt-PT" smtClean="0"/>
              <a:t>10/05/2022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A5445E8-48B6-8961-BFEA-177833AC9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233E9CE-7ACB-6330-0879-AB876673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762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S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https://ecoescolas.abae.pt/wp-content/uploads/sites/3/2019/07/es_logo_high_res-300x295.p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07A29D7-F582-59AD-DE3F-7E1ED4EB6B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0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4A1917DF-D543-A285-1126-5900D22CB7D5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31B6E146-43F3-77F1-3DE9-F2BDACC72428}"/>
              </a:ext>
            </a:extLst>
          </p:cNvPr>
          <p:cNvSpPr/>
          <p:nvPr/>
        </p:nvSpPr>
        <p:spPr>
          <a:xfrm flipH="1">
            <a:off x="1420474" y="1337703"/>
            <a:ext cx="9138208" cy="4552662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9124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85590" y="1805778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B6FAE82-C57F-E1E8-A417-82681B1F3EAD}"/>
              </a:ext>
            </a:extLst>
          </p:cNvPr>
          <p:cNvSpPr>
            <a:spLocks noChangeAspect="1"/>
          </p:cNvSpPr>
          <p:nvPr/>
        </p:nvSpPr>
        <p:spPr>
          <a:xfrm>
            <a:off x="4122590" y="1664240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7B6861B-95D8-10F3-0506-71C459CCD893}"/>
              </a:ext>
            </a:extLst>
          </p:cNvPr>
          <p:cNvGrpSpPr/>
          <p:nvPr/>
        </p:nvGrpSpPr>
        <p:grpSpPr>
          <a:xfrm>
            <a:off x="1412563" y="1297979"/>
            <a:ext cx="8943506" cy="4623782"/>
            <a:chOff x="1412563" y="1297979"/>
            <a:chExt cx="8943506" cy="4623782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B0A574A6-D91C-EFA4-23B7-D8DE96459E02}"/>
                </a:ext>
              </a:extLst>
            </p:cNvPr>
            <p:cNvSpPr/>
            <p:nvPr/>
          </p:nvSpPr>
          <p:spPr>
            <a:xfrm rot="8397692">
              <a:off x="4380334" y="2591385"/>
              <a:ext cx="733298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F1A08C7-C6CA-5F59-CB87-1D7C503BC402}"/>
                </a:ext>
              </a:extLst>
            </p:cNvPr>
            <p:cNvSpPr>
              <a:spLocks noChangeAspect="1"/>
            </p:cNvSpPr>
            <p:nvPr/>
          </p:nvSpPr>
          <p:spPr>
            <a:xfrm rot="7684025">
              <a:off x="4283970" y="2778809"/>
              <a:ext cx="2416340" cy="148688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A4E1C0D9-B237-94F5-F58D-DF8E53A77691}"/>
                </a:ext>
              </a:extLst>
            </p:cNvPr>
            <p:cNvSpPr/>
            <p:nvPr/>
          </p:nvSpPr>
          <p:spPr>
            <a:xfrm rot="8397692">
              <a:off x="6690612" y="3625126"/>
              <a:ext cx="80422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6A9907B3-0EE4-AA61-D687-81F4D893B151}"/>
                </a:ext>
              </a:extLst>
            </p:cNvPr>
            <p:cNvSpPr/>
            <p:nvPr/>
          </p:nvSpPr>
          <p:spPr>
            <a:xfrm rot="1436671">
              <a:off x="6577106" y="3808778"/>
              <a:ext cx="33740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DA36E5C-98F7-0590-A278-09A1664C9998}"/>
                </a:ext>
              </a:extLst>
            </p:cNvPr>
            <p:cNvGrpSpPr/>
            <p:nvPr/>
          </p:nvGrpSpPr>
          <p:grpSpPr>
            <a:xfrm>
              <a:off x="1412563" y="1297979"/>
              <a:ext cx="8943506" cy="4623782"/>
              <a:chOff x="1412563" y="1297979"/>
              <a:chExt cx="8943506" cy="4623782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C2F0A77-889E-4961-75BE-0AD9160265CA}"/>
                  </a:ext>
                </a:extLst>
              </p:cNvPr>
              <p:cNvSpPr/>
              <p:nvPr/>
            </p:nvSpPr>
            <p:spPr>
              <a:xfrm>
                <a:off x="1412563" y="1297979"/>
                <a:ext cx="1994273" cy="1069526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59BC10A5-E866-0175-AE55-ADA14F177539}"/>
                  </a:ext>
                </a:extLst>
              </p:cNvPr>
              <p:cNvSpPr/>
              <p:nvPr/>
            </p:nvSpPr>
            <p:spPr>
              <a:xfrm rot="1436671">
                <a:off x="3292143" y="2546712"/>
                <a:ext cx="1344175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944C56A3-A606-05C3-19F6-BCCE77B727B9}"/>
                  </a:ext>
                </a:extLst>
              </p:cNvPr>
              <p:cNvSpPr/>
              <p:nvPr/>
            </p:nvSpPr>
            <p:spPr>
              <a:xfrm rot="5913475">
                <a:off x="4172442" y="3023957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78A7EBE6-DDA6-09F0-6A32-70C70DF60D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202962" y="3496637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tângulo: Cantos Arredondados 36">
                <a:extLst>
                  <a:ext uri="{FF2B5EF4-FFF2-40B4-BE49-F238E27FC236}">
                    <a16:creationId xmlns:a16="http://schemas.microsoft.com/office/drawing/2014/main" id="{58020CCC-476A-F867-DEE6-541A279379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236808" y="4433944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7119BE7A-E1F6-69CC-EB68-C9D1FED72265}"/>
                  </a:ext>
                </a:extLst>
              </p:cNvPr>
              <p:cNvSpPr/>
              <p:nvPr/>
            </p:nvSpPr>
            <p:spPr>
              <a:xfrm rot="5913475">
                <a:off x="6598953" y="3998240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4C85A6D8-3E2A-6C2F-495A-DBCFF6DE2B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7036569" y="4389852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D8A208F1-E6A5-F112-5EA0-FD3E6AE1D38E}"/>
                  </a:ext>
                </a:extLst>
              </p:cNvPr>
              <p:cNvSpPr/>
              <p:nvPr/>
            </p:nvSpPr>
            <p:spPr>
              <a:xfrm rot="1436671">
                <a:off x="7464110" y="4368392"/>
                <a:ext cx="102686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7B5BBCD-79B7-8BA4-57FB-29023001D543}"/>
                  </a:ext>
                </a:extLst>
              </p:cNvPr>
              <p:cNvSpPr/>
              <p:nvPr/>
            </p:nvSpPr>
            <p:spPr>
              <a:xfrm rot="10800000">
                <a:off x="8361796" y="4616769"/>
                <a:ext cx="1994273" cy="1304992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8BECF3FA-6732-383B-300F-F31DC541DB63}"/>
              </a:ext>
            </a:extLst>
          </p:cNvPr>
          <p:cNvGrpSpPr/>
          <p:nvPr/>
        </p:nvGrpSpPr>
        <p:grpSpPr>
          <a:xfrm>
            <a:off x="2864995" y="1158413"/>
            <a:ext cx="6462010" cy="4541174"/>
            <a:chOff x="2844430" y="1070956"/>
            <a:chExt cx="6462010" cy="4541174"/>
          </a:xfrm>
        </p:grpSpPr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9D8998A-7DD8-61F3-A4B7-A00577235561}"/>
                </a:ext>
              </a:extLst>
            </p:cNvPr>
            <p:cNvSpPr/>
            <p:nvPr/>
          </p:nvSpPr>
          <p:spPr>
            <a:xfrm rot="387971" flipH="1">
              <a:off x="3146157" y="1070956"/>
              <a:ext cx="5899685" cy="4541174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80975">
              <a:gradFill flip="none" rotWithShape="1">
                <a:gsLst>
                  <a:gs pos="52000">
                    <a:srgbClr val="008DA3"/>
                  </a:gs>
                  <a:gs pos="58000">
                    <a:srgbClr val="379634"/>
                  </a:gs>
                </a:gsLst>
                <a:lin ang="0" scaled="1"/>
                <a:tileRect/>
              </a:gradFill>
              <a:headEnd type="arrow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6B8533E3-0636-DF84-EB0D-5F68188FF229}"/>
                </a:ext>
              </a:extLst>
            </p:cNvPr>
            <p:cNvSpPr>
              <a:spLocks noChangeAspect="1"/>
            </p:cNvSpPr>
            <p:nvPr/>
          </p:nvSpPr>
          <p:spPr>
            <a:xfrm rot="656390">
              <a:off x="4169093" y="1267922"/>
              <a:ext cx="3733976" cy="3899589"/>
            </a:xfrm>
            <a:prstGeom prst="roundRect">
              <a:avLst>
                <a:gd name="adj" fmla="val 50000"/>
              </a:avLst>
            </a:prstGeom>
            <a:solidFill>
              <a:srgbClr val="F5FBEF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4C7751F0-4E11-9702-D8C0-9B12F9014653}"/>
                </a:ext>
              </a:extLst>
            </p:cNvPr>
            <p:cNvSpPr/>
            <p:nvPr/>
          </p:nvSpPr>
          <p:spPr>
            <a:xfrm>
              <a:off x="2844430" y="1223677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A5AA036E-B108-C3EF-9B5F-39DC83441965}"/>
                </a:ext>
              </a:extLst>
            </p:cNvPr>
            <p:cNvGrpSpPr/>
            <p:nvPr/>
          </p:nvGrpSpPr>
          <p:grpSpPr>
            <a:xfrm rot="731681">
              <a:off x="4502174" y="1270825"/>
              <a:ext cx="3114499" cy="3779553"/>
              <a:chOff x="4322514" y="1273984"/>
              <a:chExt cx="3114499" cy="3779553"/>
            </a:xfrm>
          </p:grpSpPr>
          <p:sp>
            <p:nvSpPr>
              <p:cNvPr id="78" name="Retângulo: Cantos Arredondados 77">
                <a:extLst>
                  <a:ext uri="{FF2B5EF4-FFF2-40B4-BE49-F238E27FC236}">
                    <a16:creationId xmlns:a16="http://schemas.microsoft.com/office/drawing/2014/main" id="{59B2B350-9184-29DE-BE94-056088F72681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tângulo: Cantos Arredondados 78">
                <a:extLst>
                  <a:ext uri="{FF2B5EF4-FFF2-40B4-BE49-F238E27FC236}">
                    <a16:creationId xmlns:a16="http://schemas.microsoft.com/office/drawing/2014/main" id="{64137324-57E5-72A7-5B47-2E43C3F51C19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id="{77213DB5-956A-4EBD-6C89-7779595343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id="{1F7C0105-DAB5-8AE1-48FC-4C0B9C989F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tângulo: Cantos Arredondados 81">
                <a:extLst>
                  <a:ext uri="{FF2B5EF4-FFF2-40B4-BE49-F238E27FC236}">
                    <a16:creationId xmlns:a16="http://schemas.microsoft.com/office/drawing/2014/main" id="{CC4530D4-C4D4-B328-1F8C-7610716364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tângulo: Cantos Arredondados 82">
                <a:extLst>
                  <a:ext uri="{FF2B5EF4-FFF2-40B4-BE49-F238E27FC236}">
                    <a16:creationId xmlns:a16="http://schemas.microsoft.com/office/drawing/2014/main" id="{35F442C1-1464-CE8B-39B6-25B21A5191C0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tângulo: Cantos Arredondados 83">
                <a:extLst>
                  <a:ext uri="{FF2B5EF4-FFF2-40B4-BE49-F238E27FC236}">
                    <a16:creationId xmlns:a16="http://schemas.microsoft.com/office/drawing/2014/main" id="{B9EE4250-3638-063D-5DED-2C59BEF6C4D5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tângulo: Cantos Arredondados 84">
                <a:extLst>
                  <a:ext uri="{FF2B5EF4-FFF2-40B4-BE49-F238E27FC236}">
                    <a16:creationId xmlns:a16="http://schemas.microsoft.com/office/drawing/2014/main" id="{7CC787D3-056E-A656-6AF3-4C02D928DD1E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tângulo: Cantos Arredondados 85">
                <a:extLst>
                  <a:ext uri="{FF2B5EF4-FFF2-40B4-BE49-F238E27FC236}">
                    <a16:creationId xmlns:a16="http://schemas.microsoft.com/office/drawing/2014/main" id="{092D1B8F-043C-E261-C3D9-9ED2489C76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74F5D98B-D38E-F173-FFE2-229F73845EF5}"/>
                </a:ext>
              </a:extLst>
            </p:cNvPr>
            <p:cNvSpPr/>
            <p:nvPr/>
          </p:nvSpPr>
          <p:spPr>
            <a:xfrm rot="10800000">
              <a:off x="7478995" y="4209290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10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xit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0" grpId="0" animBg="1"/>
      <p:bldP spid="29" grpId="0" animBg="1"/>
      <p:bldP spid="29" grpId="1" animBg="1"/>
      <p:bldP spid="29" grpId="2" animBg="1"/>
      <p:bldP spid="30" grpId="0" animBg="1"/>
      <p:bldP spid="3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DB4112-5590-F5E3-9D76-CED2E68A3948}"/>
              </a:ext>
            </a:extLst>
          </p:cNvPr>
          <p:cNvSpPr txBox="1"/>
          <p:nvPr/>
        </p:nvSpPr>
        <p:spPr>
          <a:xfrm>
            <a:off x="2225964" y="1681018"/>
            <a:ext cx="143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Interface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E6F9A6E-1174-5750-AF32-7194725741A1}"/>
              </a:ext>
            </a:extLst>
          </p:cNvPr>
          <p:cNvSpPr txBox="1"/>
          <p:nvPr/>
        </p:nvSpPr>
        <p:spPr>
          <a:xfrm>
            <a:off x="5985164" y="103447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Estética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33F15F6-F1C8-2D07-B269-D605B635C148}"/>
              </a:ext>
            </a:extLst>
          </p:cNvPr>
          <p:cNvSpPr>
            <a:spLocks/>
          </p:cNvSpPr>
          <p:nvPr/>
        </p:nvSpPr>
        <p:spPr>
          <a:xfrm>
            <a:off x="11351523" y="-7192920"/>
            <a:ext cx="5760000" cy="5760000"/>
          </a:xfrm>
          <a:prstGeom prst="roundRect">
            <a:avLst>
              <a:gd name="adj" fmla="val 0"/>
            </a:avLst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2CEC31-DC16-AD88-CD13-D9C6DBBD2CB2}"/>
              </a:ext>
            </a:extLst>
          </p:cNvPr>
          <p:cNvSpPr/>
          <p:nvPr/>
        </p:nvSpPr>
        <p:spPr>
          <a:xfrm>
            <a:off x="11531523" y="-7104336"/>
            <a:ext cx="5400000" cy="540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13D1DD6B-C7B2-0A86-1EEB-EEFF8C07C879}"/>
              </a:ext>
            </a:extLst>
          </p:cNvPr>
          <p:cNvSpPr/>
          <p:nvPr/>
        </p:nvSpPr>
        <p:spPr>
          <a:xfrm flipH="1">
            <a:off x="12732995" y="-5039360"/>
            <a:ext cx="3070781" cy="1452880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203200" cmpd="thinThick">
            <a:solidFill>
              <a:srgbClr val="B5863B"/>
            </a:solidFill>
            <a:prstDash val="solid"/>
            <a:round/>
            <a:headEnd type="triangle" w="med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DAF4F4D3-2A7E-C214-4335-A37031DFFBC8}"/>
              </a:ext>
            </a:extLst>
          </p:cNvPr>
          <p:cNvSpPr/>
          <p:nvPr/>
        </p:nvSpPr>
        <p:spPr>
          <a:xfrm>
            <a:off x="12732995" y="-5039360"/>
            <a:ext cx="3070781" cy="1452880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190500" cmpd="sng">
            <a:solidFill>
              <a:srgbClr val="B5863B"/>
            </a:solidFill>
            <a:headEnd type="triangle" w="med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F624079-54F4-1D26-56A2-170C441C5400}"/>
              </a:ext>
            </a:extLst>
          </p:cNvPr>
          <p:cNvGrpSpPr/>
          <p:nvPr/>
        </p:nvGrpSpPr>
        <p:grpSpPr>
          <a:xfrm>
            <a:off x="11970923" y="-7237917"/>
            <a:ext cx="4428000" cy="5400000"/>
            <a:chOff x="1788502" y="728335"/>
            <a:chExt cx="8614997" cy="5400000"/>
          </a:xfrm>
          <a:noFill/>
          <a:effectLst>
            <a:outerShdw dist="50800" dir="2700000" sx="105000" sy="105000" algn="ctr" rotWithShape="0">
              <a:srgbClr val="C00000">
                <a:alpha val="1000"/>
              </a:srgbClr>
            </a:outerShdw>
          </a:effectLst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DB1BAD3C-08E6-3841-1EE8-D543084E0CF3}"/>
                </a:ext>
              </a:extLst>
            </p:cNvPr>
            <p:cNvSpPr txBox="1"/>
            <p:nvPr/>
          </p:nvSpPr>
          <p:spPr>
            <a:xfrm>
              <a:off x="1788502" y="728335"/>
              <a:ext cx="984411" cy="5400000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34400">
                  <a:gradFill>
                    <a:gsLst>
                      <a:gs pos="61000">
                        <a:srgbClr val="B98B3F"/>
                      </a:gs>
                      <a:gs pos="36000">
                        <a:srgbClr val="A16727"/>
                      </a:gs>
                      <a:gs pos="12000">
                        <a:srgbClr val="BE8A3B"/>
                      </a:gs>
                      <a:gs pos="91000">
                        <a:srgbClr val="4D3613"/>
                      </a:gs>
                    </a:gsLst>
                    <a:lin ang="4200000" scaled="0"/>
                  </a:gradFill>
                  <a:effectLst>
                    <a:outerShdw blurRad="101600" dist="50800" dir="1800000" algn="ctr" rotWithShape="0">
                      <a:schemeClr val="tx1">
                        <a:alpha val="32000"/>
                      </a:schemeClr>
                    </a:outerShdw>
                  </a:effectLst>
                </a:defRPr>
              </a:lvl1pPr>
            </a:lstStyle>
            <a:p>
              <a:r>
                <a:rPr lang="pt-PT" dirty="0">
                  <a:solidFill>
                    <a:srgbClr val="B5863B"/>
                  </a:solidFill>
                  <a:effectLst>
                    <a:outerShdw blurRad="101600" dist="50800" dir="1800000" algn="ctr" rotWithShape="0">
                      <a:schemeClr val="tx1">
                        <a:alpha val="0"/>
                      </a:schemeClr>
                    </a:outerShdw>
                  </a:effectLst>
                </a:rPr>
                <a:t>{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7A6D38B8-EF88-A3FD-D88D-86AAB2E5F5F4}"/>
                </a:ext>
              </a:extLst>
            </p:cNvPr>
            <p:cNvSpPr txBox="1"/>
            <p:nvPr/>
          </p:nvSpPr>
          <p:spPr>
            <a:xfrm>
              <a:off x="9420699" y="728335"/>
              <a:ext cx="982800" cy="540000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34400" dirty="0">
                  <a:solidFill>
                    <a:srgbClr val="B5863B"/>
                  </a:solidFill>
                  <a:effectLst>
                    <a:outerShdw blurRad="101600" dist="50800" dir="1800000" algn="ctr" rotWithShape="0">
                      <a:schemeClr val="tx1">
                        <a:alpha val="0"/>
                      </a:schemeClr>
                    </a:outerShdw>
                  </a:effectLst>
                </a:rPr>
                <a:t>}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F8E8399-1B10-F122-0495-7428A3EB5541}"/>
              </a:ext>
            </a:extLst>
          </p:cNvPr>
          <p:cNvGrpSpPr/>
          <p:nvPr/>
        </p:nvGrpSpPr>
        <p:grpSpPr>
          <a:xfrm>
            <a:off x="1764072" y="-7724308"/>
            <a:ext cx="5760000" cy="5804997"/>
            <a:chOff x="3216000" y="504003"/>
            <a:chExt cx="5760000" cy="580499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AB383BA6-9B4B-14F3-8574-4B5E603BB9B8}"/>
                </a:ext>
              </a:extLst>
            </p:cNvPr>
            <p:cNvSpPr>
              <a:spLocks/>
            </p:cNvSpPr>
            <p:nvPr/>
          </p:nvSpPr>
          <p:spPr>
            <a:xfrm>
              <a:off x="3216000" y="549000"/>
              <a:ext cx="5760000" cy="5760000"/>
            </a:xfrm>
            <a:prstGeom prst="roundRect">
              <a:avLst>
                <a:gd name="adj" fmla="val 7293"/>
              </a:avLst>
            </a:prstGeom>
            <a:gradFill flip="none" rotWithShape="1">
              <a:gsLst>
                <a:gs pos="0">
                  <a:srgbClr val="D20F26"/>
                </a:gs>
                <a:gs pos="74000">
                  <a:srgbClr val="18142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403B4065-2D6C-1254-B094-7D47B517F329}"/>
                </a:ext>
              </a:extLst>
            </p:cNvPr>
            <p:cNvGrpSpPr/>
            <p:nvPr/>
          </p:nvGrpSpPr>
          <p:grpSpPr>
            <a:xfrm>
              <a:off x="4561416" y="2712720"/>
              <a:ext cx="3070781" cy="1452880"/>
              <a:chOff x="4442539" y="2702560"/>
              <a:chExt cx="3070781" cy="1452880"/>
            </a:xfrm>
            <a:noFill/>
            <a:effectLst>
              <a:outerShdw blurRad="190500" dist="50800" dir="4620000" algn="ctr" rotWithShape="0">
                <a:schemeClr val="tx1">
                  <a:alpha val="67000"/>
                </a:schemeClr>
              </a:outerShdw>
            </a:effectLst>
          </p:grpSpPr>
          <p:grpSp>
            <p:nvGrpSpPr>
              <p:cNvPr id="17" name="Agrupar 16">
                <a:extLst>
                  <a:ext uri="{FF2B5EF4-FFF2-40B4-BE49-F238E27FC236}">
                    <a16:creationId xmlns:a16="http://schemas.microsoft.com/office/drawing/2014/main" id="{71E495D0-549E-AE06-1AEA-9F1CDC02D470}"/>
                  </a:ext>
                </a:extLst>
              </p:cNvPr>
              <p:cNvGrpSpPr/>
              <p:nvPr/>
            </p:nvGrpSpPr>
            <p:grpSpPr>
              <a:xfrm>
                <a:off x="4442539" y="2702560"/>
                <a:ext cx="3070781" cy="1452880"/>
                <a:chOff x="4479195" y="2697480"/>
                <a:chExt cx="3306923" cy="1452880"/>
              </a:xfrm>
              <a:grpFill/>
            </p:grpSpPr>
            <p:sp>
              <p:nvSpPr>
                <p:cNvPr id="19" name="Forma livre: Forma 18">
                  <a:extLst>
                    <a:ext uri="{FF2B5EF4-FFF2-40B4-BE49-F238E27FC236}">
                      <a16:creationId xmlns:a16="http://schemas.microsoft.com/office/drawing/2014/main" id="{F66C9627-E164-9151-3C58-ED8A657BA2DA}"/>
                    </a:ext>
                  </a:extLst>
                </p:cNvPr>
                <p:cNvSpPr/>
                <p:nvPr/>
              </p:nvSpPr>
              <p:spPr>
                <a:xfrm flipH="1"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203200" cmpd="dbl">
                  <a:gradFill flip="none" rotWithShape="1">
                    <a:gsLst>
                      <a:gs pos="27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a livre: Forma 19">
                  <a:extLst>
                    <a:ext uri="{FF2B5EF4-FFF2-40B4-BE49-F238E27FC236}">
                      <a16:creationId xmlns:a16="http://schemas.microsoft.com/office/drawing/2014/main" id="{52020A14-3381-0450-C966-41FBCF8479C7}"/>
                    </a:ext>
                  </a:extLst>
                </p:cNvPr>
                <p:cNvSpPr/>
                <p:nvPr/>
              </p:nvSpPr>
              <p:spPr>
                <a:xfrm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190500" cmpd="sng">
                  <a:gradFill flip="none" rotWithShape="1">
                    <a:gsLst>
                      <a:gs pos="22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9D8A8AE0-845C-3902-02BD-85538454BEB0}"/>
                  </a:ext>
                </a:extLst>
              </p:cNvPr>
              <p:cNvSpPr/>
              <p:nvPr/>
            </p:nvSpPr>
            <p:spPr>
              <a:xfrm rot="18487422">
                <a:off x="5885804" y="3391608"/>
                <a:ext cx="189172" cy="53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BE7143DD-774D-4F57-21B4-E1A13E2A8795}"/>
                </a:ext>
              </a:extLst>
            </p:cNvPr>
            <p:cNvGrpSpPr/>
            <p:nvPr/>
          </p:nvGrpSpPr>
          <p:grpSpPr>
            <a:xfrm>
              <a:off x="3835400" y="504003"/>
              <a:ext cx="4428000" cy="5400000"/>
              <a:chOff x="1788502" y="728335"/>
              <a:chExt cx="8614997" cy="5400000"/>
            </a:xfrm>
            <a:effectLst>
              <a:outerShdw dist="50800" dir="2700000" sx="105000" sy="105000" algn="ctr" rotWithShape="0">
                <a:srgbClr val="C00000">
                  <a:alpha val="0"/>
                </a:srgbClr>
              </a:outerShdw>
            </a:effectLst>
          </p:grpSpPr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AE24AAC-FA2E-D02A-CC17-634F0FFFBC75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r>
                  <a:rPr lang="pt-PT" dirty="0">
                    <a:effectLst>
                      <a:outerShdw blurRad="101600" dist="50800" dir="1800000" algn="ctr" rotWithShape="0">
                        <a:schemeClr val="tx1">
                          <a:alpha val="0"/>
                        </a:schemeClr>
                      </a:outerShdw>
                    </a:effectLst>
                  </a:rPr>
                  <a:t>{</a:t>
                </a: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506A4D0-FFF8-6DAD-CCAF-0298852A5446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34400" dirty="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0"/>
                        </a:schemeClr>
                      </a:outerShdw>
                    </a:effectLst>
                  </a:rPr>
                  <a:t>}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163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F710032-BF2C-E867-F41A-3A8D49963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" y="0"/>
            <a:ext cx="12179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5770"/>
      </p:ext>
    </p:extLst>
  </p:cSld>
  <p:clrMapOvr>
    <a:masterClrMapping/>
  </p:clrMapOvr>
  <p:transition spd="slow" advClick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0BCFA582-EA41-7816-C615-DF1DE8414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46C8B73-0941-DCB4-F471-73075A253D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00" t="95667" r="6938" b="3185"/>
          <a:stretch/>
        </p:blipFill>
        <p:spPr>
          <a:xfrm>
            <a:off x="11230436" y="6563360"/>
            <a:ext cx="920924" cy="274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948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FA5CE35-F846-028C-6EBE-91075AAC8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71F74FE-7EA6-35F8-388B-F79CD19D3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500" t="95667" r="6938" b="3185"/>
          <a:stretch/>
        </p:blipFill>
        <p:spPr>
          <a:xfrm>
            <a:off x="11230436" y="6563360"/>
            <a:ext cx="920924" cy="274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84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9E948CA4-7BCA-E5D5-1D01-71D1EE2D97C9}"/>
              </a:ext>
            </a:extLst>
          </p:cNvPr>
          <p:cNvSpPr/>
          <p:nvPr/>
        </p:nvSpPr>
        <p:spPr>
          <a:xfrm>
            <a:off x="1605280" y="297470"/>
            <a:ext cx="6024880" cy="580888"/>
          </a:xfrm>
          <a:prstGeom prst="round2DiagRect">
            <a:avLst>
              <a:gd name="adj1" fmla="val 0"/>
              <a:gd name="adj2" fmla="val 50000"/>
            </a:avLst>
          </a:prstGeom>
          <a:gradFill flip="none" rotWithShape="1">
            <a:gsLst>
              <a:gs pos="58000">
                <a:srgbClr val="D93446"/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850900">
              <a:schemeClr val="tx1">
                <a:lumMod val="95000"/>
                <a:lumOff val="5000"/>
                <a:alpha val="41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965BCFD-BEAE-2679-4D3B-C2FE87CDF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036" r="99491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30632">
            <a:off x="7151759" y="1309035"/>
            <a:ext cx="1827770" cy="3162553"/>
          </a:xfrm>
          <a:prstGeom prst="rect">
            <a:avLst/>
          </a:prstGeom>
          <a:effectLst>
            <a:glow rad="203200">
              <a:schemeClr val="bg1"/>
            </a:glow>
            <a:innerShdw blurRad="88900">
              <a:prstClr val="black">
                <a:alpha val="19000"/>
              </a:prstClr>
            </a:innerShdw>
            <a:softEdge rad="0"/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2ABDD3-3FA3-70BD-0835-77CD49FA9D21}"/>
              </a:ext>
            </a:extLst>
          </p:cNvPr>
          <p:cNvSpPr txBox="1"/>
          <p:nvPr/>
        </p:nvSpPr>
        <p:spPr>
          <a:xfrm>
            <a:off x="1664843" y="2536368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fornian FB" panose="0207040306080B030204" pitchFamily="18" charset="0"/>
                <a:ea typeface="+mn-ea"/>
                <a:cs typeface="+mn-cs"/>
              </a:rPr>
              <a:t>Resumo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747527-801B-79E3-3D37-ECD062E17125}"/>
              </a:ext>
            </a:extLst>
          </p:cNvPr>
          <p:cNvSpPr txBox="1"/>
          <p:nvPr/>
        </p:nvSpPr>
        <p:spPr>
          <a:xfrm>
            <a:off x="2225964" y="1681018"/>
            <a:ext cx="143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Interface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D80876-13C0-76BB-B00D-BAF36DC0B91D}"/>
              </a:ext>
            </a:extLst>
          </p:cNvPr>
          <p:cNvSpPr txBox="1"/>
          <p:nvPr/>
        </p:nvSpPr>
        <p:spPr>
          <a:xfrm>
            <a:off x="5985164" y="103447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Estética</a:t>
            </a:r>
          </a:p>
        </p:txBody>
      </p:sp>
    </p:spTree>
    <p:extLst>
      <p:ext uri="{BB962C8B-B14F-4D97-AF65-F5344CB8AC3E}">
        <p14:creationId xmlns:p14="http://schemas.microsoft.com/office/powerpoint/2010/main" val="3924557414"/>
      </p:ext>
    </p:extLst>
  </p:cSld>
  <p:clrMapOvr>
    <a:masterClrMapping/>
  </p:clrMapOvr>
  <p:transition spd="slow" advClick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C20DEA1-92E4-55FF-5479-7085127E9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2035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255FCD4-FCD8-452F-A0C5-29E348486A8E}"/>
              </a:ext>
            </a:extLst>
          </p:cNvPr>
          <p:cNvSpPr/>
          <p:nvPr/>
        </p:nvSpPr>
        <p:spPr>
          <a:xfrm>
            <a:off x="240988" y="0"/>
            <a:ext cx="11161486" cy="73866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003300" stA="6000" endPos="72000" dist="4445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2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A631B7-5C60-4BDF-AB43-96225DFB5069}"/>
              </a:ext>
            </a:extLst>
          </p:cNvPr>
          <p:cNvSpPr txBox="1"/>
          <p:nvPr/>
        </p:nvSpPr>
        <p:spPr>
          <a:xfrm>
            <a:off x="0" y="5657671"/>
            <a:ext cx="756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Aluno: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Professor Orientador: Filipe Raminhos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Triénio: 2018/2021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BBD40A-117D-4D79-8FF2-51737B03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62" y="89447"/>
            <a:ext cx="1579051" cy="55976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A932A8-DA9D-4D52-A4DF-97906A93DBEB}"/>
              </a:ext>
            </a:extLst>
          </p:cNvPr>
          <p:cNvSpPr txBox="1"/>
          <p:nvPr/>
        </p:nvSpPr>
        <p:spPr>
          <a:xfrm>
            <a:off x="1779854" y="936010"/>
            <a:ext cx="756194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Capa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Índice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Resu</a:t>
            </a: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mo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Palavras- </a:t>
            </a: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chave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Escolha e Fundamentação do Projeto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Enquadramento Teórico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Enquadramento Prático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Testes e Resultados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Demonstração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Orçamentação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Trabalhos Futuros/ ou outros trabalhos realizados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Agradecimentos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400" b="1" i="0" u="none" strike="noStrike" kern="1200" cap="none" spc="0" normalizeH="0" baseline="0" noProof="0" dirty="0">
              <a:ln w="12700">
                <a:solidFill>
                  <a:srgbClr val="27CED7">
                    <a:lumMod val="50000"/>
                  </a:srgbClr>
                </a:solidFill>
                <a:prstDash val="solid"/>
              </a:ln>
              <a:pattFill prst="narHorz">
                <a:fgClr>
                  <a:srgbClr val="27CED7"/>
                </a:fgClr>
                <a:bgClr>
                  <a:srgbClr val="27CED7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27CED7">
                    <a:lumMod val="50000"/>
                  </a:srgbClr>
                </a:innerShdw>
              </a:effectLst>
              <a:uLnTx/>
              <a:uFillTx/>
              <a:latin typeface="Century Gothic" panose="020B0502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9A6D84A-391D-4D51-82F0-FF35DB91D4A9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749" y="154478"/>
            <a:ext cx="933449" cy="738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6881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01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tângulo 79">
            <a:extLst>
              <a:ext uri="{FF2B5EF4-FFF2-40B4-BE49-F238E27FC236}">
                <a16:creationId xmlns:a16="http://schemas.microsoft.com/office/drawing/2014/main" id="{8B3C3E0B-8AC3-00DF-EE7B-1455A1695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B2AA3D04-202D-92A9-5CFD-446646AE8D6C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FFE7F51-8779-1A64-CB76-9F7BFBB2AC0B}"/>
              </a:ext>
            </a:extLst>
          </p:cNvPr>
          <p:cNvSpPr>
            <a:spLocks/>
          </p:cNvSpPr>
          <p:nvPr/>
        </p:nvSpPr>
        <p:spPr>
          <a:xfrm>
            <a:off x="3036000" y="369000"/>
            <a:ext cx="6120000" cy="6120000"/>
          </a:xfrm>
          <a:prstGeom prst="roundRect">
            <a:avLst>
              <a:gd name="adj" fmla="val 0"/>
            </a:avLst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659B46A-47F1-43E7-37EE-7EF5A58DB8F8}"/>
              </a:ext>
            </a:extLst>
          </p:cNvPr>
          <p:cNvSpPr/>
          <p:nvPr/>
        </p:nvSpPr>
        <p:spPr>
          <a:xfrm>
            <a:off x="3388776" y="608266"/>
            <a:ext cx="5400000" cy="540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C59587E2-930F-3AFA-2DA1-234506AAE44F}"/>
              </a:ext>
            </a:extLst>
          </p:cNvPr>
          <p:cNvSpPr/>
          <p:nvPr/>
        </p:nvSpPr>
        <p:spPr>
          <a:xfrm rot="387971" flipH="1">
            <a:off x="3166722" y="1158413"/>
            <a:ext cx="5899685" cy="4541174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1CFB74A-C6E5-1D60-5D53-2334C71B120C}"/>
              </a:ext>
            </a:extLst>
          </p:cNvPr>
          <p:cNvSpPr>
            <a:spLocks noChangeAspect="1"/>
          </p:cNvSpPr>
          <p:nvPr/>
        </p:nvSpPr>
        <p:spPr>
          <a:xfrm rot="656390">
            <a:off x="4189658" y="1355379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57595B-5545-F976-78BB-2D346BFF655D}"/>
              </a:ext>
            </a:extLst>
          </p:cNvPr>
          <p:cNvGrpSpPr/>
          <p:nvPr/>
        </p:nvGrpSpPr>
        <p:grpSpPr>
          <a:xfrm>
            <a:off x="2864995" y="1311134"/>
            <a:ext cx="6462010" cy="4213812"/>
            <a:chOff x="2864995" y="1311134"/>
            <a:chExt cx="6462010" cy="4213812"/>
          </a:xfrm>
        </p:grpSpPr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3359650A-CED9-0FC4-7E58-E60CFB269DA1}"/>
                </a:ext>
              </a:extLst>
            </p:cNvPr>
            <p:cNvSpPr/>
            <p:nvPr/>
          </p:nvSpPr>
          <p:spPr>
            <a:xfrm>
              <a:off x="2864995" y="1311134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0364ED1E-5914-8D02-AF5F-24C0CA449884}"/>
                </a:ext>
              </a:extLst>
            </p:cNvPr>
            <p:cNvGrpSpPr/>
            <p:nvPr/>
          </p:nvGrpSpPr>
          <p:grpSpPr>
            <a:xfrm rot="731681">
              <a:off x="4522739" y="1358282"/>
              <a:ext cx="3114499" cy="3779553"/>
              <a:chOff x="4322514" y="1273984"/>
              <a:chExt cx="3114499" cy="3779553"/>
            </a:xfrm>
          </p:grpSpPr>
          <p:sp>
            <p:nvSpPr>
              <p:cNvPr id="51" name="Retângulo: Cantos Arredondados 50">
                <a:extLst>
                  <a:ext uri="{FF2B5EF4-FFF2-40B4-BE49-F238E27FC236}">
                    <a16:creationId xmlns:a16="http://schemas.microsoft.com/office/drawing/2014/main" id="{18DF513D-22B5-2146-B191-A434AD6CA36D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Retângulo: Cantos Arredondados 51">
                <a:extLst>
                  <a:ext uri="{FF2B5EF4-FFF2-40B4-BE49-F238E27FC236}">
                    <a16:creationId xmlns:a16="http://schemas.microsoft.com/office/drawing/2014/main" id="{85CBD5B7-602D-BC0E-CBA6-03E1BD8602DE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tângulo: Cantos Arredondados 52">
                <a:extLst>
                  <a:ext uri="{FF2B5EF4-FFF2-40B4-BE49-F238E27FC236}">
                    <a16:creationId xmlns:a16="http://schemas.microsoft.com/office/drawing/2014/main" id="{1E1F9095-167E-AB39-711F-A88101554B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tângulo: Cantos Arredondados 69">
                <a:extLst>
                  <a:ext uri="{FF2B5EF4-FFF2-40B4-BE49-F238E27FC236}">
                    <a16:creationId xmlns:a16="http://schemas.microsoft.com/office/drawing/2014/main" id="{CD0382C8-740D-CA42-ACA9-DC506D5C508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:a16="http://schemas.microsoft.com/office/drawing/2014/main" id="{35CDE018-F52D-BA76-6546-0C2D71B091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Retângulo: Cantos Arredondados 71">
                <a:extLst>
                  <a:ext uri="{FF2B5EF4-FFF2-40B4-BE49-F238E27FC236}">
                    <a16:creationId xmlns:a16="http://schemas.microsoft.com/office/drawing/2014/main" id="{5459DAE5-D8D2-9966-503D-1812D169F357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tângulo: Cantos Arredondados 72">
                <a:extLst>
                  <a:ext uri="{FF2B5EF4-FFF2-40B4-BE49-F238E27FC236}">
                    <a16:creationId xmlns:a16="http://schemas.microsoft.com/office/drawing/2014/main" id="{AF004AFD-A2C7-D220-5487-A2D08727D71A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tângulo: Cantos Arredondados 73">
                <a:extLst>
                  <a:ext uri="{FF2B5EF4-FFF2-40B4-BE49-F238E27FC236}">
                    <a16:creationId xmlns:a16="http://schemas.microsoft.com/office/drawing/2014/main" id="{1A61D6DD-1E59-2FA9-FA6E-5F5D12A886B9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id="{8FA01CB6-0E47-671A-9997-3EA20B569B9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0BD768BF-1FB6-466A-4321-4F7F84F9856F}"/>
                </a:ext>
              </a:extLst>
            </p:cNvPr>
            <p:cNvSpPr/>
            <p:nvPr/>
          </p:nvSpPr>
          <p:spPr>
            <a:xfrm rot="10800000">
              <a:off x="7499560" y="4296747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14B12F5-5CA2-A55A-E0B5-68C4AB909A9B}"/>
              </a:ext>
            </a:extLst>
          </p:cNvPr>
          <p:cNvGrpSpPr/>
          <p:nvPr/>
        </p:nvGrpSpPr>
        <p:grpSpPr>
          <a:xfrm>
            <a:off x="4590248" y="2673242"/>
            <a:ext cx="3070781" cy="1452880"/>
            <a:chOff x="4590248" y="2673242"/>
            <a:chExt cx="3070781" cy="1452880"/>
          </a:xfrm>
        </p:grpSpPr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0C7815FF-BD3B-0310-D3B8-618D0177680B}"/>
                </a:ext>
              </a:extLst>
            </p:cNvPr>
            <p:cNvSpPr/>
            <p:nvPr/>
          </p:nvSpPr>
          <p:spPr>
            <a:xfrm flipH="1"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203200" cmpd="dbl">
              <a:solidFill>
                <a:srgbClr val="B5863B"/>
              </a:solidFill>
              <a:prstDash val="solid"/>
              <a:round/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C9683D4E-7D8C-DE18-7771-8DE445107695}"/>
                </a:ext>
              </a:extLst>
            </p:cNvPr>
            <p:cNvSpPr/>
            <p:nvPr/>
          </p:nvSpPr>
          <p:spPr>
            <a:xfrm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90500" cmpd="sng">
              <a:solidFill>
                <a:srgbClr val="B5863B"/>
              </a:solidFill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9DBEE54C-C3B9-D4CA-C936-36597A7551BD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1788502" y="728335"/>
            <a:chExt cx="8614997" cy="5400000"/>
          </a:xfrm>
          <a:noFill/>
          <a:effectLst>
            <a:outerShdw dist="50800" dir="2700000" sx="105000" sy="105000" algn="ctr" rotWithShape="0">
              <a:srgbClr val="C00000">
                <a:alpha val="1000"/>
              </a:srgbClr>
            </a:outerShdw>
          </a:effectLst>
        </p:grpSpPr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70573C5-6B27-57DE-26E3-7E0183F3AA9E}"/>
                </a:ext>
              </a:extLst>
            </p:cNvPr>
            <p:cNvSpPr txBox="1"/>
            <p:nvPr/>
          </p:nvSpPr>
          <p:spPr>
            <a:xfrm>
              <a:off x="1788502" y="728335"/>
              <a:ext cx="984411" cy="5400000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34400">
                  <a:gradFill>
                    <a:gsLst>
                      <a:gs pos="61000">
                        <a:srgbClr val="B98B3F"/>
                      </a:gs>
                      <a:gs pos="36000">
                        <a:srgbClr val="A16727"/>
                      </a:gs>
                      <a:gs pos="12000">
                        <a:srgbClr val="BE8A3B"/>
                      </a:gs>
                      <a:gs pos="91000">
                        <a:srgbClr val="4D3613"/>
                      </a:gs>
                    </a:gsLst>
                    <a:lin ang="4200000" scaled="0"/>
                  </a:gradFill>
                  <a:effectLst>
                    <a:outerShdw blurRad="101600" dist="50800" dir="1800000" algn="ctr" rotWithShape="0">
                      <a:schemeClr val="tx1">
                        <a:alpha val="32000"/>
                      </a:schemeClr>
                    </a:outerShdw>
                  </a:effectLst>
                </a:defRPr>
              </a:lvl1pPr>
            </a:lstStyle>
            <a:p>
              <a:r>
                <a:rPr lang="pt-PT" dirty="0">
                  <a:solidFill>
                    <a:srgbClr val="B5863B"/>
                  </a:solidFill>
                  <a:effectLst>
                    <a:outerShdw blurRad="101600" dist="50800" dir="1800000" algn="ctr" rotWithShape="0">
                      <a:schemeClr val="tx1">
                        <a:alpha val="0"/>
                      </a:schemeClr>
                    </a:outerShdw>
                  </a:effectLst>
                </a:rPr>
                <a:t>{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0CF518A9-3857-641F-0B0E-635F561A8CA8}"/>
                </a:ext>
              </a:extLst>
            </p:cNvPr>
            <p:cNvSpPr txBox="1"/>
            <p:nvPr/>
          </p:nvSpPr>
          <p:spPr>
            <a:xfrm>
              <a:off x="9420699" y="728335"/>
              <a:ext cx="982800" cy="540000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34400" dirty="0">
                  <a:solidFill>
                    <a:srgbClr val="B5863B"/>
                  </a:solidFill>
                  <a:effectLst>
                    <a:outerShdw blurRad="101600" dist="50800" dir="1800000" algn="ctr" rotWithShape="0">
                      <a:schemeClr val="tx1">
                        <a:alpha val="0"/>
                      </a:schemeClr>
                    </a:outerShdw>
                  </a:effectLst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15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45" grpId="0" animBg="1"/>
      <p:bldP spid="81" grpId="0" animBg="1"/>
      <p:bldP spid="82" grpId="0" animBg="1"/>
      <p:bldP spid="82" grpId="1" animBg="1"/>
      <p:bldP spid="46" grpId="0" animBg="1"/>
      <p:bldP spid="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2319C215-4B2C-0B54-EE10-3F3865BA1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63" y="520985"/>
            <a:ext cx="5755123" cy="576121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7D64DC3-2146-5562-D9E4-ADABE85B2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3035543" y="364273"/>
            <a:ext cx="3148259" cy="6114818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BD91457C-3283-025E-99E2-1FEE756F5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6009882" y="364273"/>
            <a:ext cx="3148259" cy="6114818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A60D4E98-D776-45BF-A1BD-ADDC8EC113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83"/>
          <a:stretch/>
        </p:blipFill>
        <p:spPr>
          <a:xfrm>
            <a:off x="3263426" y="484329"/>
            <a:ext cx="5794824" cy="5761219"/>
          </a:xfrm>
          <a:prstGeom prst="rect">
            <a:avLst/>
          </a:prstGeom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F51B6C-6FE8-EF0C-5D7E-854607B9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6086573" y="525240"/>
            <a:ext cx="2877561" cy="57612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8DB8947-1193-419E-F8BC-A173FBD45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6077146" y="491828"/>
            <a:ext cx="2880609" cy="5761219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4FF01A8-71EA-CED6-F34F-C3DF9AE049F7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3828176" y="474685"/>
            <a:chExt cx="4428000" cy="5400000"/>
          </a:xfrm>
        </p:grpSpPr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9DBEE54C-C3B9-D4CA-C936-36597A7551BD}"/>
                </a:ext>
              </a:extLst>
            </p:cNvPr>
            <p:cNvGrpSpPr/>
            <p:nvPr/>
          </p:nvGrpSpPr>
          <p:grpSpPr>
            <a:xfrm>
              <a:off x="3828176" y="474685"/>
              <a:ext cx="4428000" cy="5400000"/>
              <a:chOff x="1788502" y="728335"/>
              <a:chExt cx="8614997" cy="5400000"/>
            </a:xfrm>
            <a:noFill/>
            <a:effectLst>
              <a:outerShdw dist="50800" dir="2700000" sx="105000" sy="105000" algn="ctr" rotWithShape="0">
                <a:srgbClr val="C00000">
                  <a:alpha val="1000"/>
                </a:srgbClr>
              </a:outerShdw>
            </a:effectLst>
          </p:grpSpPr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270573C5-6B27-57DE-26E3-7E0183F3AA9E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grp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r>
                  <a:rPr lang="pt-PT" dirty="0"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schemeClr val="tx1">
                          <a:alpha val="0"/>
                        </a:schemeClr>
                      </a:outerShdw>
                    </a:effectLst>
                  </a:rPr>
                  <a:t>{</a:t>
                </a:r>
              </a:p>
            </p:txBody>
          </p:sp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0CF518A9-3857-641F-0B0E-635F561A8CA8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34400" dirty="0"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schemeClr val="tx1">
                          <a:alpha val="0"/>
                        </a:schemeClr>
                      </a:outerShdw>
                    </a:effectLst>
                  </a:rPr>
                  <a:t>}</a:t>
                </a: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4B12F5-5CA2-A55A-E0B5-68C4AB909A9B}"/>
                </a:ext>
              </a:extLst>
            </p:cNvPr>
            <p:cNvGrpSpPr/>
            <p:nvPr/>
          </p:nvGrpSpPr>
          <p:grpSpPr>
            <a:xfrm>
              <a:off x="4590248" y="2673242"/>
              <a:ext cx="3070781" cy="1452880"/>
              <a:chOff x="4590248" y="2673242"/>
              <a:chExt cx="3070781" cy="1452880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0C7815FF-BD3B-0310-D3B8-618D0177680B}"/>
                  </a:ext>
                </a:extLst>
              </p:cNvPr>
              <p:cNvSpPr/>
              <p:nvPr/>
            </p:nvSpPr>
            <p:spPr>
              <a:xfrm flipH="1"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203200" cmpd="dbl">
                <a:solidFill>
                  <a:srgbClr val="B5863B"/>
                </a:solidFill>
                <a:prstDash val="solid"/>
                <a:round/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C9683D4E-7D8C-DE18-7771-8DE445107695}"/>
                  </a:ext>
                </a:extLst>
              </p:cNvPr>
              <p:cNvSpPr/>
              <p:nvPr/>
            </p:nvSpPr>
            <p:spPr>
              <a:xfrm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190500" cmpd="sng">
                <a:solidFill>
                  <a:srgbClr val="B5863B"/>
                </a:solidFill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Corda 8">
            <a:extLst>
              <a:ext uri="{FF2B5EF4-FFF2-40B4-BE49-F238E27FC236}">
                <a16:creationId xmlns:a16="http://schemas.microsoft.com/office/drawing/2014/main" id="{2D5D3D11-EA08-B5A5-78EF-FB0A9B20C1B8}"/>
              </a:ext>
            </a:extLst>
          </p:cNvPr>
          <p:cNvSpPr/>
          <p:nvPr/>
        </p:nvSpPr>
        <p:spPr>
          <a:xfrm rot="10800000">
            <a:off x="-6935720" y="919857"/>
            <a:ext cx="5798677" cy="4746242"/>
          </a:xfrm>
          <a:prstGeom prst="chor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glow rad="1905000">
              <a:schemeClr val="accent4">
                <a:lumMod val="40000"/>
                <a:lumOff val="60000"/>
                <a:alpha val="33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AC3C5016-6DE0-C84C-B235-F59A6566B6C3}"/>
              </a:ext>
            </a:extLst>
          </p:cNvPr>
          <p:cNvGrpSpPr/>
          <p:nvPr/>
        </p:nvGrpSpPr>
        <p:grpSpPr>
          <a:xfrm>
            <a:off x="3840518" y="459397"/>
            <a:ext cx="4428000" cy="5400000"/>
            <a:chOff x="3835400" y="504003"/>
            <a:chExt cx="4428000" cy="5400000"/>
          </a:xfrm>
        </p:grpSpPr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5C0DCEAF-8050-C9C8-45F4-B29CD06ED163}"/>
                </a:ext>
              </a:extLst>
            </p:cNvPr>
            <p:cNvGrpSpPr/>
            <p:nvPr/>
          </p:nvGrpSpPr>
          <p:grpSpPr>
            <a:xfrm>
              <a:off x="4561416" y="2712720"/>
              <a:ext cx="3070781" cy="1452880"/>
              <a:chOff x="4442539" y="2702560"/>
              <a:chExt cx="3070781" cy="1452880"/>
            </a:xfrm>
            <a:noFill/>
            <a:effectLst>
              <a:outerShdw blurRad="190500" dist="50800" dir="4620000" algn="ctr" rotWithShape="0">
                <a:schemeClr val="tx1">
                  <a:alpha val="67000"/>
                </a:schemeClr>
              </a:outerShdw>
            </a:effectLst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B809E4CD-D3E6-B4A2-CB65-5519105C06D4}"/>
                  </a:ext>
                </a:extLst>
              </p:cNvPr>
              <p:cNvGrpSpPr/>
              <p:nvPr/>
            </p:nvGrpSpPr>
            <p:grpSpPr>
              <a:xfrm>
                <a:off x="4442539" y="2702560"/>
                <a:ext cx="3070781" cy="1452880"/>
                <a:chOff x="4479195" y="2697480"/>
                <a:chExt cx="3306923" cy="1452880"/>
              </a:xfrm>
              <a:grpFill/>
            </p:grpSpPr>
            <p:sp>
              <p:nvSpPr>
                <p:cNvPr id="94" name="Forma livre: Forma 93">
                  <a:extLst>
                    <a:ext uri="{FF2B5EF4-FFF2-40B4-BE49-F238E27FC236}">
                      <a16:creationId xmlns:a16="http://schemas.microsoft.com/office/drawing/2014/main" id="{D871E663-FE2B-384F-0637-C844514F47C5}"/>
                    </a:ext>
                  </a:extLst>
                </p:cNvPr>
                <p:cNvSpPr/>
                <p:nvPr/>
              </p:nvSpPr>
              <p:spPr>
                <a:xfrm flipH="1"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203200" cmpd="dbl">
                  <a:gradFill flip="none" rotWithShape="1">
                    <a:gsLst>
                      <a:gs pos="27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orma livre: Forma 94">
                  <a:extLst>
                    <a:ext uri="{FF2B5EF4-FFF2-40B4-BE49-F238E27FC236}">
                      <a16:creationId xmlns:a16="http://schemas.microsoft.com/office/drawing/2014/main" id="{DFF20DC7-0815-3A72-94F0-617588B4EE71}"/>
                    </a:ext>
                  </a:extLst>
                </p:cNvPr>
                <p:cNvSpPr/>
                <p:nvPr/>
              </p:nvSpPr>
              <p:spPr>
                <a:xfrm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190500" cmpd="sng">
                  <a:gradFill flip="none" rotWithShape="1">
                    <a:gsLst>
                      <a:gs pos="22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B2AD5122-7975-A422-F708-37183C93688A}"/>
                  </a:ext>
                </a:extLst>
              </p:cNvPr>
              <p:cNvSpPr/>
              <p:nvPr/>
            </p:nvSpPr>
            <p:spPr>
              <a:xfrm rot="18487422">
                <a:off x="5885804" y="3391608"/>
                <a:ext cx="189172" cy="53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E6004CDF-A2ED-5371-43C7-3105AF235CE3}"/>
                </a:ext>
              </a:extLst>
            </p:cNvPr>
            <p:cNvGrpSpPr/>
            <p:nvPr/>
          </p:nvGrpSpPr>
          <p:grpSpPr>
            <a:xfrm>
              <a:off x="3835400" y="504003"/>
              <a:ext cx="4428000" cy="5400000"/>
              <a:chOff x="1788502" y="728335"/>
              <a:chExt cx="8614997" cy="5400000"/>
            </a:xfrm>
            <a:effectLst>
              <a:outerShdw dist="50800" dir="2700000" sx="105000" sy="105000" algn="ctr" rotWithShape="0">
                <a:srgbClr val="C00000">
                  <a:alpha val="0"/>
                </a:srgbClr>
              </a:outerShdw>
            </a:effectLst>
          </p:grpSpPr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1F8D93F9-F44E-B8F4-2161-41184D215D4F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r>
                  <a:rPr lang="pt-PT" dirty="0">
                    <a:effectLst>
                      <a:outerShdw blurRad="101600" dist="50800" dir="1800000" algn="ctr" rotWithShape="0">
                        <a:schemeClr val="tx1">
                          <a:alpha val="0"/>
                        </a:schemeClr>
                      </a:outerShdw>
                    </a:effectLst>
                  </a:rPr>
                  <a:t>{</a:t>
                </a:r>
              </a:p>
            </p:txBody>
          </p:sp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6C528302-DD62-BFD8-D6CF-7ADE0CA5A5B0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34400" dirty="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0"/>
                        </a:schemeClr>
                      </a:outerShdw>
                    </a:effectLst>
                  </a:rPr>
                  <a:t>}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654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0">
        <p:fade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0.23971 0.0169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8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ixaDeTexto 52">
            <a:extLst>
              <a:ext uri="{FF2B5EF4-FFF2-40B4-BE49-F238E27FC236}">
                <a16:creationId xmlns:a16="http://schemas.microsoft.com/office/drawing/2014/main" id="{692745FC-381E-4C7D-0663-C8DCEE05609B}"/>
              </a:ext>
            </a:extLst>
          </p:cNvPr>
          <p:cNvSpPr txBox="1"/>
          <p:nvPr/>
        </p:nvSpPr>
        <p:spPr>
          <a:xfrm>
            <a:off x="0" y="5496172"/>
            <a:ext cx="7561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Aluno: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Professor Orientador: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Triénio:</a:t>
            </a:r>
            <a:endParaRPr kumimoji="0" lang="pt-PT" sz="2800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DF207BF-80B5-964B-CAE0-0DA62957A62A}"/>
              </a:ext>
            </a:extLst>
          </p:cNvPr>
          <p:cNvGrpSpPr/>
          <p:nvPr/>
        </p:nvGrpSpPr>
        <p:grpSpPr>
          <a:xfrm>
            <a:off x="9585960" y="0"/>
            <a:ext cx="2463286" cy="670560"/>
            <a:chOff x="8849636" y="0"/>
            <a:chExt cx="3199610" cy="839118"/>
          </a:xfrm>
          <a:effectLst>
            <a:glow>
              <a:schemeClr val="bg1">
                <a:alpha val="0"/>
              </a:schemeClr>
            </a:glow>
            <a:outerShdw blurRad="50800" dist="50800" dir="5400000" sx="1000" sy="1000" algn="ctr" rotWithShape="0">
              <a:schemeClr val="bg1">
                <a:alpha val="15000"/>
              </a:schemeClr>
            </a:outerShdw>
          </a:effectLst>
        </p:grpSpPr>
        <p:pic>
          <p:nvPicPr>
            <p:cNvPr id="66" name="Picture 2" descr="Resultado de imagem para etpm">
              <a:extLst>
                <a:ext uri="{FF2B5EF4-FFF2-40B4-BE49-F238E27FC236}">
                  <a16:creationId xmlns:a16="http://schemas.microsoft.com/office/drawing/2014/main" id="{C38A6921-E206-B00A-C6C6-C3F112CB4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9636" y="99746"/>
              <a:ext cx="2149461" cy="7393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47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Imagem 66" descr="https://ecoescolas.abae.pt/wp-content/uploads/sites/3/2019/07/es_logo_high_res-300x295.png">
              <a:extLst>
                <a:ext uri="{FF2B5EF4-FFF2-40B4-BE49-F238E27FC236}">
                  <a16:creationId xmlns:a16="http://schemas.microsoft.com/office/drawing/2014/main" id="{4E3C5854-8ED5-9172-3CC5-E5E07711C7C8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2248" y="0"/>
              <a:ext cx="1006998" cy="83911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94000"/>
                </a:srgbClr>
              </a:outerShdw>
            </a:effectLst>
          </p:spPr>
        </p:pic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6E52A4E-2EC8-3004-12AC-199CE75D4F82}"/>
              </a:ext>
            </a:extLst>
          </p:cNvPr>
          <p:cNvSpPr/>
          <p:nvPr/>
        </p:nvSpPr>
        <p:spPr>
          <a:xfrm>
            <a:off x="1150620" y="5530852"/>
            <a:ext cx="1650034" cy="4616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FF50D5D-0C41-B395-780F-3804E0093769}"/>
              </a:ext>
            </a:extLst>
          </p:cNvPr>
          <p:cNvSpPr txBox="1"/>
          <p:nvPr/>
        </p:nvSpPr>
        <p:spPr>
          <a:xfrm>
            <a:off x="1081257" y="5542542"/>
            <a:ext cx="173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RAZY sTYLE" panose="020B0608020202060204" pitchFamily="34" charset="0"/>
                <a:cs typeface="Times New Roman" panose="02020603050405020304" pitchFamily="18" charset="0"/>
              </a:rPr>
              <a:t>Ayres </a:t>
            </a:r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RAZY sTYLE" panose="020B0608020202060204" pitchFamily="34" charset="0"/>
                <a:cs typeface="Times New Roman" panose="02020603050405020304" pitchFamily="18" charset="0"/>
              </a:rPr>
              <a:t>ajor</a:t>
            </a:r>
            <a:endParaRPr lang="pt-PT" sz="2400" dirty="0">
              <a:effectLst>
                <a:glow rad="127000">
                  <a:srgbClr val="0519AB">
                    <a:alpha val="20000"/>
                  </a:srgbClr>
                </a:glow>
              </a:effectLst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BDF7A5-BA00-15E1-3A1E-79242DA60E5D}"/>
              </a:ext>
            </a:extLst>
          </p:cNvPr>
          <p:cNvSpPr/>
          <p:nvPr/>
        </p:nvSpPr>
        <p:spPr>
          <a:xfrm>
            <a:off x="3455830" y="5959170"/>
            <a:ext cx="1873146" cy="4234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037CE5-8535-4131-8794-E05F2A2CD47E}"/>
              </a:ext>
            </a:extLst>
          </p:cNvPr>
          <p:cNvSpPr txBox="1"/>
          <p:nvPr/>
        </p:nvSpPr>
        <p:spPr>
          <a:xfrm>
            <a:off x="3430430" y="5950646"/>
            <a:ext cx="188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RAZY sTYLE" panose="020B0608020202060204" pitchFamily="34" charset="0"/>
                <a:cs typeface="Times New Roman" panose="02020603050405020304" pitchFamily="18" charset="0"/>
              </a:rPr>
              <a:t>Hugo António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CFE6F3F-7D7C-D736-A67E-0C346A00EF10}"/>
              </a:ext>
            </a:extLst>
          </p:cNvPr>
          <p:cNvSpPr/>
          <p:nvPr/>
        </p:nvSpPr>
        <p:spPr>
          <a:xfrm>
            <a:off x="1335820" y="6393179"/>
            <a:ext cx="1651220" cy="423465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9B942A4-DFB6-63D3-A42E-FE56494B9F86}"/>
              </a:ext>
            </a:extLst>
          </p:cNvPr>
          <p:cNvSpPr txBox="1"/>
          <p:nvPr/>
        </p:nvSpPr>
        <p:spPr>
          <a:xfrm>
            <a:off x="1358060" y="6350510"/>
            <a:ext cx="160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RAZY sTYLE" panose="020B0608020202060204" pitchFamily="34" charset="0"/>
                <a:cs typeface="Times New Roman" panose="02020603050405020304" pitchFamily="18" charset="0"/>
              </a:rPr>
              <a:t>2019/2022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2A165C-D553-0720-7D57-18DFC2A670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67"/>
          <a:stretch/>
        </p:blipFill>
        <p:spPr>
          <a:xfrm>
            <a:off x="-27373" y="5103941"/>
            <a:ext cx="5767317" cy="17462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6080F4-3453-0894-DB38-C53431966E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406400" y="4833787"/>
            <a:ext cx="238298" cy="387344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C5F27627-72BC-3472-5DDA-272C354877F1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</a:p>
        </p:txBody>
      </p:sp>
    </p:spTree>
    <p:extLst>
      <p:ext uri="{BB962C8B-B14F-4D97-AF65-F5344CB8AC3E}">
        <p14:creationId xmlns:p14="http://schemas.microsoft.com/office/powerpoint/2010/main" val="3685357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5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-0.31498 -0.15625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25209 0.12847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641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09 0.12847 L 0.46068 0.1919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31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68 0.1919 L 0.26276 0.25371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307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276 0.25371 L 0.89219 -0.02824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71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5" grpId="0" animBg="1"/>
      <p:bldP spid="51" grpId="0"/>
      <p:bldP spid="5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934F0C40-056A-922F-4C93-432420869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219307" y="288284"/>
            <a:ext cx="4040479" cy="4063797"/>
          </a:xfrm>
          <a:prstGeom prst="rect">
            <a:avLst/>
          </a:prstGeom>
          <a:ln>
            <a:noFill/>
          </a:ln>
          <a:effectLst>
            <a:glow rad="419100">
              <a:schemeClr val="bg1">
                <a:alpha val="3000"/>
              </a:schemeClr>
            </a:glow>
            <a:outerShdw blurRad="50800" dist="88900" dir="8340000" algn="ctr" rotWithShape="0">
              <a:schemeClr val="bg1">
                <a:alpha val="14000"/>
              </a:schemeClr>
            </a:outerShdw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F1B8443-B0C4-D904-021D-516FC629B92D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 err="1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  <a:endParaRPr lang="pt-PT" sz="11300" b="1" dirty="0">
              <a:solidFill>
                <a:srgbClr val="110557"/>
              </a:solidFill>
              <a:effectLst>
                <a:glow rad="177800">
                  <a:schemeClr val="bg1">
                    <a:alpha val="26000"/>
                  </a:schemeClr>
                </a:glow>
                <a:outerShdw dist="101600" dir="1800000" algn="ctr" rotWithShape="0">
                  <a:schemeClr val="bg1">
                    <a:alpha val="72000"/>
                  </a:schemeClr>
                </a:outerShdw>
              </a:effectLst>
              <a:latin typeface="AHDN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DC2606-BD58-F546-B90F-7A957561CF1D}"/>
              </a:ext>
            </a:extLst>
          </p:cNvPr>
          <p:cNvSpPr txBox="1"/>
          <p:nvPr/>
        </p:nvSpPr>
        <p:spPr>
          <a:xfrm>
            <a:off x="1810281" y="522032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Í</a:t>
            </a:r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AZY sTYLE" panose="020B0608020202060204" pitchFamily="34" charset="0"/>
              </a:rPr>
              <a:t>ndice </a:t>
            </a: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86329E9D-0A03-8A01-2E48-C0EFF9098AF0}"/>
              </a:ext>
            </a:extLst>
          </p:cNvPr>
          <p:cNvSpPr/>
          <p:nvPr/>
        </p:nvSpPr>
        <p:spPr>
          <a:xfrm>
            <a:off x="3196387" y="5532778"/>
            <a:ext cx="198120" cy="144524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4932D63-A7B8-7CAD-537C-33DEC4A6A804}"/>
              </a:ext>
            </a:extLst>
          </p:cNvPr>
          <p:cNvGrpSpPr/>
          <p:nvPr/>
        </p:nvGrpSpPr>
        <p:grpSpPr>
          <a:xfrm>
            <a:off x="0" y="0"/>
            <a:ext cx="15215615" cy="14020800"/>
            <a:chOff x="0" y="0"/>
            <a:chExt cx="15215615" cy="14020800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997D70A5-F609-3BEE-DB80-6AE17A8628CA}"/>
                </a:ext>
              </a:extLst>
            </p:cNvPr>
            <p:cNvGrpSpPr/>
            <p:nvPr/>
          </p:nvGrpSpPr>
          <p:grpSpPr>
            <a:xfrm>
              <a:off x="0" y="0"/>
              <a:ext cx="15215615" cy="14020800"/>
              <a:chOff x="0" y="0"/>
              <a:chExt cx="15215615" cy="14020800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DDA30C95-46CD-3F00-7B03-F1FB769B2F43}"/>
                  </a:ext>
                </a:extLst>
              </p:cNvPr>
              <p:cNvSpPr/>
              <p:nvPr/>
            </p:nvSpPr>
            <p:spPr>
              <a:xfrm>
                <a:off x="0" y="6858000"/>
                <a:ext cx="12192000" cy="7162800"/>
              </a:xfrm>
              <a:prstGeom prst="rect">
                <a:avLst/>
              </a:prstGeom>
              <a:solidFill>
                <a:srgbClr val="E6E6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D12A3B55-6FD2-3733-00F1-B2754FAE1B95}"/>
                  </a:ext>
                </a:extLst>
              </p:cNvPr>
              <p:cNvSpPr/>
              <p:nvPr/>
            </p:nvSpPr>
            <p:spPr>
              <a:xfrm>
                <a:off x="4431323" y="6858000"/>
                <a:ext cx="7760677" cy="7162800"/>
              </a:xfrm>
              <a:prstGeom prst="roundRect">
                <a:avLst>
                  <a:gd name="adj" fmla="val 2123"/>
                </a:avLst>
              </a:prstGeom>
              <a:solidFill>
                <a:srgbClr val="FFFFFF"/>
              </a:solidFill>
              <a:ln w="19050">
                <a:solidFill>
                  <a:srgbClr val="D93446"/>
                </a:solidFill>
              </a:ln>
              <a:effectLst>
                <a:outerShdw blurRad="8509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7" name="Retângulo: Cantos Diagonais Arredondados 26">
                <a:extLst>
                  <a:ext uri="{FF2B5EF4-FFF2-40B4-BE49-F238E27FC236}">
                    <a16:creationId xmlns:a16="http://schemas.microsoft.com/office/drawing/2014/main" id="{A383F8BB-7F58-C5B6-6BC0-7A368BD85CDC}"/>
                  </a:ext>
                </a:extLst>
              </p:cNvPr>
              <p:cNvSpPr/>
              <p:nvPr/>
            </p:nvSpPr>
            <p:spPr>
              <a:xfrm>
                <a:off x="5291578" y="7802880"/>
                <a:ext cx="9924037" cy="1950720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rgbClr val="D93446"/>
              </a:solidFill>
              <a:ln>
                <a:noFill/>
              </a:ln>
              <a:effectLst>
                <a:innerShdw blurRad="850900">
                  <a:schemeClr val="tx1">
                    <a:lumMod val="95000"/>
                    <a:lumOff val="5000"/>
                    <a:alpha val="41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779455E5-3449-5748-387B-9E5F97C11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A07C4B25-2035-8407-C77D-304EBB4B4E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76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split orient="vert"/>
      </p:transition>
    </mc:Choice>
    <mc:Fallback>
      <p:transition spd="slow" advClick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5E-6 3.7037E-7 L 2.5E-6 -0.01574 " pathEditMode="relative" rAng="0" ptsTypes="AA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"/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29167E-6 3.7037E-7 L 0.00013 -0.01852 " pathEditMode="relative" rAng="0" ptsTypes="AA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00013 -0.7442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13039C4-77B7-7CB3-4CEA-6AA07C8F1586}"/>
              </a:ext>
            </a:extLst>
          </p:cNvPr>
          <p:cNvGrpSpPr/>
          <p:nvPr/>
        </p:nvGrpSpPr>
        <p:grpSpPr>
          <a:xfrm>
            <a:off x="1646750" y="1072951"/>
            <a:ext cx="6741346" cy="5582867"/>
            <a:chOff x="1963742" y="1072951"/>
            <a:chExt cx="6741346" cy="5582867"/>
          </a:xfrm>
        </p:grpSpPr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9EA76752-B781-A1B7-4690-F142AAD7A126}"/>
                </a:ext>
              </a:extLst>
            </p:cNvPr>
            <p:cNvSpPr/>
            <p:nvPr/>
          </p:nvSpPr>
          <p:spPr>
            <a:xfrm>
              <a:off x="1963742" y="1072951"/>
              <a:ext cx="6741346" cy="5582867"/>
            </a:xfrm>
            <a:prstGeom prst="roundRect">
              <a:avLst>
                <a:gd name="adj" fmla="val 4438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127BA41-E1AC-ED19-09EB-CB07C10404A2}"/>
                </a:ext>
              </a:extLst>
            </p:cNvPr>
            <p:cNvSpPr txBox="1"/>
            <p:nvPr/>
          </p:nvSpPr>
          <p:spPr>
            <a:xfrm>
              <a:off x="2377440" y="1273637"/>
              <a:ext cx="6096000" cy="5001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29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Resumo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29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Palavras- chave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29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Escolha e Fundamentação do Projeto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29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Teórico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29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Prático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29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Testes e Resultados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29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Demonstração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29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Orçamentação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29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Trabalhos Futuros/ ou outros trabalhos realizados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29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Agradecimentos</a:t>
              </a:r>
              <a:endParaRPr kumimoji="0" lang="pt-PT" sz="29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25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-0.58346 -0.594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80" y="-297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346 -0.59444 L -0.8918 -0.39583 " pathEditMode="relative" rAng="0" ptsTypes="AA">
                                      <p:cBhvr>
                                        <p:cTn id="25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993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8DCAAD2D-2BAF-7E3C-4E31-B4622A4F1F1A}"/>
              </a:ext>
            </a:extLst>
          </p:cNvPr>
          <p:cNvGrpSpPr/>
          <p:nvPr/>
        </p:nvGrpSpPr>
        <p:grpSpPr>
          <a:xfrm>
            <a:off x="0" y="-5105400"/>
            <a:ext cx="40081200" cy="22566204"/>
            <a:chOff x="0" y="0"/>
            <a:chExt cx="40081200" cy="2256620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3EC312F1-0442-940F-8A4B-F34ED5E4EC6C}"/>
                </a:ext>
              </a:extLst>
            </p:cNvPr>
            <p:cNvSpPr/>
            <p:nvPr/>
          </p:nvSpPr>
          <p:spPr>
            <a:xfrm>
              <a:off x="0" y="6858000"/>
              <a:ext cx="40081200" cy="15708204"/>
            </a:xfrm>
            <a:prstGeom prst="rect">
              <a:avLst/>
            </a:prstGeom>
            <a:solidFill>
              <a:srgbClr val="E6E6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D12A3B55-6FD2-3733-00F1-B2754FAE1B95}"/>
                </a:ext>
              </a:extLst>
            </p:cNvPr>
            <p:cNvSpPr/>
            <p:nvPr/>
          </p:nvSpPr>
          <p:spPr>
            <a:xfrm>
              <a:off x="4431323" y="6858000"/>
              <a:ext cx="32144677" cy="15552578"/>
            </a:xfrm>
            <a:prstGeom prst="roundRect">
              <a:avLst>
                <a:gd name="adj" fmla="val 1155"/>
              </a:avLst>
            </a:prstGeom>
            <a:solidFill>
              <a:srgbClr val="FFFFFF"/>
            </a:solidFill>
            <a:ln w="19050">
              <a:solidFill>
                <a:srgbClr val="D93446"/>
              </a:solidFill>
            </a:ln>
            <a:effectLst>
              <a:outerShdw blurRad="8509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tângulo: Cantos Diagonais Arredondados 26">
              <a:extLst>
                <a:ext uri="{FF2B5EF4-FFF2-40B4-BE49-F238E27FC236}">
                  <a16:creationId xmlns:a16="http://schemas.microsoft.com/office/drawing/2014/main" id="{A383F8BB-7F58-C5B6-6BC0-7A368BD85CDC}"/>
                </a:ext>
              </a:extLst>
            </p:cNvPr>
            <p:cNvSpPr/>
            <p:nvPr/>
          </p:nvSpPr>
          <p:spPr>
            <a:xfrm>
              <a:off x="5291577" y="7802880"/>
              <a:ext cx="19800000" cy="1950720"/>
            </a:xfrm>
            <a:prstGeom prst="round2Diag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58000">
                  <a:srgbClr val="D93446"/>
                </a:gs>
                <a:gs pos="100000">
                  <a:schemeClr val="bg2">
                    <a:tint val="100000"/>
                    <a:shade val="67000"/>
                    <a:satMod val="14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innerShdw blurRad="850900">
                <a:schemeClr val="tx1">
                  <a:lumMod val="95000"/>
                  <a:lumOff val="5000"/>
                  <a:alpha val="41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01045854-8B9B-C913-DD98-7A7A8F596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AACCEA4-D15F-731A-BA21-FCB5142EE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875"/>
            <a:stretch/>
          </p:blipFill>
          <p:spPr>
            <a:xfrm>
              <a:off x="12152374" y="0"/>
              <a:ext cx="2792882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1627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1.14375 -0.40069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87" y="-20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400" y="304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905307CF-2813-986F-0643-960E67A1A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09"/>
          <a:stretch/>
        </p:blipFill>
        <p:spPr>
          <a:xfrm>
            <a:off x="0" y="259080"/>
            <a:ext cx="12192000" cy="659892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2ABDD3-3FA3-70BD-0835-77CD49FA9D21}"/>
              </a:ext>
            </a:extLst>
          </p:cNvPr>
          <p:cNvSpPr txBox="1"/>
          <p:nvPr/>
        </p:nvSpPr>
        <p:spPr>
          <a:xfrm>
            <a:off x="1736203" y="257189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Resumo</a:t>
            </a:r>
          </a:p>
        </p:txBody>
      </p:sp>
    </p:spTree>
    <p:extLst>
      <p:ext uri="{BB962C8B-B14F-4D97-AF65-F5344CB8AC3E}">
        <p14:creationId xmlns:p14="http://schemas.microsoft.com/office/powerpoint/2010/main" val="2647670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8DFA359-6EEF-CE60-655C-58628A086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12" b="3453"/>
          <a:stretch/>
        </p:blipFill>
        <p:spPr>
          <a:xfrm>
            <a:off x="0" y="0"/>
            <a:ext cx="12191999" cy="6470248"/>
          </a:xfrm>
          <a:prstGeom prst="rect">
            <a:avLst/>
          </a:prstGeom>
          <a:ln>
            <a:noFill/>
          </a:ln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9E948CA4-7BCA-E5D5-1D01-71D1EE2D97C9}"/>
              </a:ext>
            </a:extLst>
          </p:cNvPr>
          <p:cNvSpPr/>
          <p:nvPr/>
        </p:nvSpPr>
        <p:spPr>
          <a:xfrm>
            <a:off x="1605280" y="297470"/>
            <a:ext cx="6024880" cy="580888"/>
          </a:xfrm>
          <a:prstGeom prst="round2DiagRect">
            <a:avLst>
              <a:gd name="adj1" fmla="val 0"/>
              <a:gd name="adj2" fmla="val 50000"/>
            </a:avLst>
          </a:prstGeom>
          <a:gradFill flip="none" rotWithShape="1">
            <a:gsLst>
              <a:gs pos="58000">
                <a:srgbClr val="D93446"/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850900">
              <a:schemeClr val="tx1">
                <a:lumMod val="95000"/>
                <a:lumOff val="5000"/>
                <a:alpha val="41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965BCFD-BEAE-2679-4D3B-C2FE87CDF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036" r="99491">
                        <a14:backgroundMark x1="83461" y1="25735" x2="89567" y2="6765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35369">
            <a:off x="8052137" y="-3333638"/>
            <a:ext cx="2147334" cy="3318825"/>
          </a:xfrm>
          <a:prstGeom prst="rect">
            <a:avLst/>
          </a:prstGeom>
          <a:effectLst>
            <a:glow>
              <a:schemeClr val="bg1"/>
            </a:glow>
            <a:innerShdw blurRad="127000">
              <a:prstClr val="black">
                <a:alpha val="96000"/>
              </a:prstClr>
            </a:innerShdw>
            <a:softEdge rad="0"/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D80876-13C0-76BB-B00D-BAF36DC0B91D}"/>
              </a:ext>
            </a:extLst>
          </p:cNvPr>
          <p:cNvSpPr txBox="1"/>
          <p:nvPr/>
        </p:nvSpPr>
        <p:spPr>
          <a:xfrm>
            <a:off x="8768080" y="3744577"/>
            <a:ext cx="176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Estética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95CD2F7-8FEF-101B-F04E-9525C14C4D8C}"/>
              </a:ext>
            </a:extLst>
          </p:cNvPr>
          <p:cNvSpPr txBox="1"/>
          <p:nvPr/>
        </p:nvSpPr>
        <p:spPr>
          <a:xfrm>
            <a:off x="1874519" y="241009"/>
            <a:ext cx="384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Palavra-chave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1313DF9-4AC1-F721-E0D8-A4D478BE88AE}"/>
              </a:ext>
            </a:extLst>
          </p:cNvPr>
          <p:cNvSpPr txBox="1"/>
          <p:nvPr/>
        </p:nvSpPr>
        <p:spPr>
          <a:xfrm>
            <a:off x="4564772" y="4518630"/>
            <a:ext cx="280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2800">
                <a:latin typeface="Berlin Sans FB" panose="020E0602020502020306" pitchFamily="34" charset="0"/>
              </a:defRPr>
            </a:lvl1pPr>
          </a:lstStyle>
          <a:p>
            <a:r>
              <a:rPr lang="pt-PT" sz="3600" dirty="0">
                <a:solidFill>
                  <a:schemeClr val="bg1"/>
                </a:solidFill>
              </a:rPr>
              <a:t>Experiência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747527-801B-79E3-3D37-ECD062E17125}"/>
              </a:ext>
            </a:extLst>
          </p:cNvPr>
          <p:cNvSpPr txBox="1"/>
          <p:nvPr/>
        </p:nvSpPr>
        <p:spPr>
          <a:xfrm>
            <a:off x="2225964" y="1681018"/>
            <a:ext cx="233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Interface</a:t>
            </a:r>
            <a:r>
              <a:rPr lang="pt-PT" sz="2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8890604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01302 0.506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02 0.50694 L -0.42839 0.5506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68" y="2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600000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839 0.55069 L -0.27956 0.9539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20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0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956 0.95393 L -0.00912 0.7439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5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2 0.74398 L -0.01302 0.5069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-1275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3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</TotalTime>
  <Words>108</Words>
  <Application>Microsoft Office PowerPoint</Application>
  <PresentationFormat>Ecrã Panorâmico</PresentationFormat>
  <Paragraphs>65</Paragraphs>
  <Slides>16</Slides>
  <Notes>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6" baseType="lpstr">
      <vt:lpstr>AHDN</vt:lpstr>
      <vt:lpstr>Arial</vt:lpstr>
      <vt:lpstr>Bahnschrift SemiBold Condensed</vt:lpstr>
      <vt:lpstr>Berlin Sans FB</vt:lpstr>
      <vt:lpstr>Calibri</vt:lpstr>
      <vt:lpstr>Calibri Light</vt:lpstr>
      <vt:lpstr>Californian FB</vt:lpstr>
      <vt:lpstr>Century Gothic</vt:lpstr>
      <vt:lpstr>cRAZY sTYLE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ayres major</dc:creator>
  <cp:lastModifiedBy>ayres major</cp:lastModifiedBy>
  <cp:revision>11</cp:revision>
  <dcterms:created xsi:type="dcterms:W3CDTF">2022-05-05T23:24:58Z</dcterms:created>
  <dcterms:modified xsi:type="dcterms:W3CDTF">2022-05-11T00:52:46Z</dcterms:modified>
</cp:coreProperties>
</file>